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54466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заморозки 1-3 градуса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5-7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9DD3C182-D942-5BDF-B256-8E5CEC796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824586"/>
              </p:ext>
            </p:extLst>
          </p:nvPr>
        </p:nvGraphicFramePr>
        <p:xfrm>
          <a:off x="5044880" y="396450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28667</TotalTime>
  <Words>654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4851</cp:revision>
  <cp:lastPrinted>2026-04-01T06:23:53Z</cp:lastPrinted>
  <dcterms:created xsi:type="dcterms:W3CDTF">2018-03-27T06:03:00Z</dcterms:created>
  <dcterms:modified xsi:type="dcterms:W3CDTF">2026-05-15T06:18:54Z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